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0D57-D2DF-40F5-BCE3-ECAE22BF8B66}" type="datetimeFigureOut">
              <a:rPr lang="it-IT" smtClean="0"/>
              <a:pPr/>
              <a:t>13/06/2024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766EB86-132B-4691-9AAC-F1E211588411}" type="slidenum">
              <a:rPr lang="it-IT" smtClean="0"/>
              <a:pPr/>
              <a:t>‹#›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10750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0D57-D2DF-40F5-BCE3-ECAE22BF8B66}" type="datetimeFigureOut">
              <a:rPr lang="it-IT" smtClean="0"/>
              <a:pPr/>
              <a:t>13/06/2024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6EB86-132B-4691-9AAC-F1E211588411}" type="slidenum">
              <a:rPr lang="it-IT" smtClean="0"/>
              <a:pPr/>
              <a:t>‹#›</a:t>
            </a:fld>
            <a:endParaRPr lang="it-IT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27670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0D57-D2DF-40F5-BCE3-ECAE22BF8B66}" type="datetimeFigureOut">
              <a:rPr lang="it-IT" smtClean="0"/>
              <a:pPr/>
              <a:t>13/06/2024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6EB86-132B-4691-9AAC-F1E211588411}" type="slidenum">
              <a:rPr lang="it-IT" smtClean="0"/>
              <a:pPr/>
              <a:t>‹#›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17179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0D57-D2DF-40F5-BCE3-ECAE22BF8B66}" type="datetimeFigureOut">
              <a:rPr lang="it-IT" smtClean="0"/>
              <a:pPr/>
              <a:t>13/06/2024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6EB86-132B-4691-9AAC-F1E211588411}" type="slidenum">
              <a:rPr lang="it-IT" smtClean="0"/>
              <a:pPr/>
              <a:t>‹#›</a:t>
            </a:fld>
            <a:endParaRPr lang="it-IT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67907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0D57-D2DF-40F5-BCE3-ECAE22BF8B66}" type="datetimeFigureOut">
              <a:rPr lang="it-IT" smtClean="0"/>
              <a:pPr/>
              <a:t>13/06/2024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6EB86-132B-4691-9AAC-F1E211588411}" type="slidenum">
              <a:rPr lang="it-IT" smtClean="0"/>
              <a:pPr/>
              <a:t>‹#›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78000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0D57-D2DF-40F5-BCE3-ECAE22BF8B66}" type="datetimeFigureOut">
              <a:rPr lang="it-IT" smtClean="0"/>
              <a:pPr/>
              <a:t>13/06/2024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6EB86-132B-4691-9AAC-F1E211588411}" type="slidenum">
              <a:rPr lang="it-IT" smtClean="0"/>
              <a:pPr/>
              <a:t>‹#›</a:t>
            </a:fld>
            <a:endParaRPr lang="it-IT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3613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0D57-D2DF-40F5-BCE3-ECAE22BF8B66}" type="datetimeFigureOut">
              <a:rPr lang="it-IT" smtClean="0"/>
              <a:pPr/>
              <a:t>13/06/2024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6EB86-132B-4691-9AAC-F1E211588411}" type="slidenum">
              <a:rPr lang="it-IT" smtClean="0"/>
              <a:pPr/>
              <a:t>‹#›</a:t>
            </a:fld>
            <a:endParaRPr lang="it-IT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94642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0D57-D2DF-40F5-BCE3-ECAE22BF8B66}" type="datetimeFigureOut">
              <a:rPr lang="it-IT" smtClean="0"/>
              <a:pPr/>
              <a:t>13/06/2024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6EB86-132B-4691-9AAC-F1E211588411}" type="slidenum">
              <a:rPr lang="it-IT" smtClean="0"/>
              <a:pPr/>
              <a:t>‹#›</a:t>
            </a:fld>
            <a:endParaRPr lang="it-IT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39198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0D57-D2DF-40F5-BCE3-ECAE22BF8B66}" type="datetimeFigureOut">
              <a:rPr lang="it-IT" smtClean="0"/>
              <a:pPr/>
              <a:t>13/06/2024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6EB86-132B-4691-9AAC-F1E211588411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95134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0D57-D2DF-40F5-BCE3-ECAE22BF8B66}" type="datetimeFigureOut">
              <a:rPr lang="it-IT" smtClean="0"/>
              <a:pPr/>
              <a:t>13/06/2024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6EB86-132B-4691-9AAC-F1E211588411}" type="slidenum">
              <a:rPr lang="it-IT" smtClean="0"/>
              <a:pPr/>
              <a:t>‹#›</a:t>
            </a:fld>
            <a:endParaRPr lang="it-IT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60353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D2C0D57-D2DF-40F5-BCE3-ECAE22BF8B66}" type="datetimeFigureOut">
              <a:rPr lang="it-IT" smtClean="0"/>
              <a:pPr/>
              <a:t>13/06/2024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6EB86-132B-4691-9AAC-F1E211588411}" type="slidenum">
              <a:rPr lang="it-IT" smtClean="0"/>
              <a:pPr/>
              <a:t>‹#›</a:t>
            </a:fld>
            <a:endParaRPr lang="it-IT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28472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C0D57-D2DF-40F5-BCE3-ECAE22BF8B66}" type="datetimeFigureOut">
              <a:rPr lang="it-IT" smtClean="0"/>
              <a:pPr/>
              <a:t>13/06/2024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766EB86-132B-4691-9AAC-F1E211588411}" type="slidenum">
              <a:rPr lang="it-IT" smtClean="0"/>
              <a:pPr/>
              <a:t>‹#›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0002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5434642"/>
          </a:xfrm>
        </p:spPr>
        <p:txBody>
          <a:bodyPr>
            <a:normAutofit/>
          </a:bodyPr>
          <a:lstStyle/>
          <a:p>
            <a:r>
              <a:rPr lang="it-IT" dirty="0" smtClean="0"/>
              <a:t>How to valorize organic waste</a:t>
            </a:r>
            <a:br>
              <a:rPr lang="it-IT" dirty="0" smtClean="0"/>
            </a:br>
            <a:r>
              <a:rPr lang="en-GB" dirty="0" smtClean="0"/>
              <a:t>Reusing, Reducing, Recycling</a:t>
            </a:r>
            <a:endParaRPr lang="it-IT" dirty="0"/>
          </a:p>
        </p:txBody>
      </p:sp>
      <p:pic>
        <p:nvPicPr>
          <p:cNvPr id="3" name="Picture 2" descr="logosbeneficaireserasmusleft_en"/>
          <p:cNvPicPr/>
          <p:nvPr/>
        </p:nvPicPr>
        <p:blipFill>
          <a:blip r:embed="rId2" cstate="print"/>
          <a:srcRect l="26543" r="2606"/>
          <a:stretch>
            <a:fillRect/>
          </a:stretch>
        </p:blipFill>
        <p:spPr bwMode="auto">
          <a:xfrm>
            <a:off x="9551670" y="0"/>
            <a:ext cx="2640330" cy="82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2702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85636" y="2788485"/>
            <a:ext cx="4087804" cy="1295835"/>
          </a:xfrm>
        </p:spPr>
        <p:txBody>
          <a:bodyPr/>
          <a:lstStyle/>
          <a:p>
            <a:r>
              <a:rPr lang="it-IT" dirty="0" smtClean="0"/>
              <a:t>Lab. </a:t>
            </a:r>
            <a:r>
              <a:rPr lang="it-IT" dirty="0" err="1" smtClean="0"/>
              <a:t>activity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96690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it-IT" dirty="0" smtClean="0"/>
              <a:t>1 - 1/2 hour </a:t>
            </a:r>
            <a:r>
              <a:rPr lang="it-IT" dirty="0" err="1" smtClean="0"/>
              <a:t>cooking</a:t>
            </a:r>
            <a:r>
              <a:rPr lang="it-IT" dirty="0" smtClean="0"/>
              <a:t> of </a:t>
            </a:r>
            <a:r>
              <a:rPr lang="it-IT" dirty="0" err="1" smtClean="0"/>
              <a:t>vegetables</a:t>
            </a:r>
            <a:r>
              <a:rPr lang="it-IT" dirty="0" smtClean="0"/>
              <a:t> for a </a:t>
            </a:r>
            <a:r>
              <a:rPr lang="it-IT" dirty="0" err="1" smtClean="0"/>
              <a:t>soup</a:t>
            </a:r>
            <a:endParaRPr lang="it-IT" dirty="0" smtClean="0"/>
          </a:p>
          <a:p>
            <a:pPr marL="457200" indent="-457200">
              <a:buFont typeface="+mj-lt"/>
              <a:buAutoNum type="arabicPeriod"/>
            </a:pPr>
            <a:endParaRPr lang="it-IT" dirty="0" smtClean="0"/>
          </a:p>
          <a:p>
            <a:pPr marL="457200" indent="-457200">
              <a:buFont typeface="+mj-lt"/>
              <a:buAutoNum type="arabicPeriod"/>
            </a:pPr>
            <a:r>
              <a:rPr lang="it-IT" dirty="0" err="1" smtClean="0"/>
              <a:t>After</a:t>
            </a:r>
            <a:r>
              <a:rPr lang="it-IT" dirty="0" smtClean="0"/>
              <a:t> </a:t>
            </a:r>
            <a:r>
              <a:rPr lang="it-IT" dirty="0" err="1" smtClean="0"/>
              <a:t>this</a:t>
            </a:r>
            <a:r>
              <a:rPr lang="it-IT" dirty="0" smtClean="0"/>
              <a:t> first </a:t>
            </a:r>
            <a:r>
              <a:rPr lang="it-IT" dirty="0" err="1" smtClean="0"/>
              <a:t>activity</a:t>
            </a:r>
            <a:r>
              <a:rPr lang="it-IT" dirty="0" smtClean="0"/>
              <a:t>, </a:t>
            </a: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organic</a:t>
            </a:r>
            <a:r>
              <a:rPr lang="it-IT" dirty="0" smtClean="0"/>
              <a:t> </a:t>
            </a:r>
            <a:r>
              <a:rPr lang="it-IT" dirty="0" err="1" smtClean="0"/>
              <a:t>waste</a:t>
            </a:r>
            <a:r>
              <a:rPr lang="it-IT" dirty="0" smtClean="0"/>
              <a:t> residue</a:t>
            </a:r>
          </a:p>
          <a:p>
            <a:pPr marL="457200" indent="-457200">
              <a:buFont typeface="+mj-lt"/>
              <a:buAutoNum type="arabicPeriod"/>
            </a:pPr>
            <a:endParaRPr lang="it-IT" dirty="0" smtClean="0"/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Use of </a:t>
            </a:r>
            <a:r>
              <a:rPr lang="it-IT" dirty="0" err="1" smtClean="0"/>
              <a:t>waste</a:t>
            </a:r>
            <a:r>
              <a:rPr lang="it-IT" dirty="0" smtClean="0"/>
              <a:t> for new creative and </a:t>
            </a:r>
            <a:r>
              <a:rPr lang="it-IT" dirty="0" err="1" smtClean="0"/>
              <a:t>sustainable</a:t>
            </a:r>
            <a:r>
              <a:rPr lang="it-IT" dirty="0" smtClean="0"/>
              <a:t> </a:t>
            </a:r>
            <a:r>
              <a:rPr lang="it-IT" dirty="0" err="1" smtClean="0"/>
              <a:t>recipies</a:t>
            </a:r>
            <a:endParaRPr lang="it-IT" dirty="0" smtClean="0"/>
          </a:p>
          <a:p>
            <a:endParaRPr lang="it-IT" dirty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6340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88229" y="2788485"/>
            <a:ext cx="4685211" cy="1295835"/>
          </a:xfrm>
        </p:spPr>
        <p:txBody>
          <a:bodyPr>
            <a:normAutofit/>
          </a:bodyPr>
          <a:lstStyle/>
          <a:p>
            <a:pPr algn="ctr"/>
            <a:r>
              <a:rPr lang="it-IT" dirty="0" err="1" smtClean="0"/>
              <a:t>Didactical</a:t>
            </a:r>
            <a:r>
              <a:rPr lang="it-IT" dirty="0" smtClean="0"/>
              <a:t> </a:t>
            </a:r>
            <a:r>
              <a:rPr lang="it-IT" dirty="0" err="1" smtClean="0"/>
              <a:t>activity</a:t>
            </a:r>
            <a:r>
              <a:rPr lang="it-IT" dirty="0" smtClean="0"/>
              <a:t> in the </a:t>
            </a:r>
            <a:r>
              <a:rPr lang="it-IT" dirty="0" err="1" smtClean="0"/>
              <a:t>classroom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30456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23279" y="359614"/>
            <a:ext cx="9603275" cy="1049235"/>
          </a:xfrm>
        </p:spPr>
        <p:txBody>
          <a:bodyPr/>
          <a:lstStyle/>
          <a:p>
            <a:r>
              <a:rPr lang="it-IT" dirty="0" smtClean="0"/>
              <a:t>Visual (</a:t>
            </a:r>
            <a:r>
              <a:rPr lang="it-IT" dirty="0" err="1" smtClean="0"/>
              <a:t>mind</a:t>
            </a:r>
            <a:r>
              <a:rPr lang="it-IT" dirty="0" smtClean="0"/>
              <a:t>) </a:t>
            </a:r>
            <a:r>
              <a:rPr lang="it-IT" dirty="0" err="1" smtClean="0"/>
              <a:t>map</a:t>
            </a:r>
            <a:r>
              <a:rPr lang="it-IT" dirty="0" smtClean="0"/>
              <a:t> (</a:t>
            </a:r>
            <a:r>
              <a:rPr lang="it-IT" dirty="0" err="1" smtClean="0"/>
              <a:t>using</a:t>
            </a:r>
            <a:r>
              <a:rPr lang="it-IT" dirty="0" smtClean="0"/>
              <a:t> </a:t>
            </a:r>
            <a:r>
              <a:rPr lang="it-IT" dirty="0" err="1" smtClean="0"/>
              <a:t>keywords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509677" y="2375600"/>
            <a:ext cx="3857897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Wine by-</a:t>
            </a:r>
            <a:r>
              <a:rPr lang="it-IT" dirty="0" err="1" smtClean="0"/>
              <a:t>products</a:t>
            </a:r>
            <a:r>
              <a:rPr lang="it-IT" dirty="0" smtClean="0"/>
              <a:t> (</a:t>
            </a:r>
            <a:r>
              <a:rPr lang="it-IT" dirty="0" err="1" smtClean="0"/>
              <a:t>skins</a:t>
            </a:r>
            <a:r>
              <a:rPr lang="it-IT" dirty="0" smtClean="0"/>
              <a:t>, </a:t>
            </a:r>
            <a:r>
              <a:rPr lang="it-IT" dirty="0" err="1" smtClean="0"/>
              <a:t>stems</a:t>
            </a:r>
            <a:r>
              <a:rPr lang="it-IT" dirty="0" smtClean="0"/>
              <a:t> so on) </a:t>
            </a:r>
            <a:r>
              <a:rPr lang="it-IT" dirty="0" err="1" smtClean="0"/>
              <a:t>trasformed</a:t>
            </a:r>
            <a:r>
              <a:rPr lang="it-IT" dirty="0" smtClean="0"/>
              <a:t> in business </a:t>
            </a:r>
            <a:r>
              <a:rPr lang="it-IT" dirty="0" err="1" smtClean="0"/>
              <a:t>opportunities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65613" y="3566160"/>
            <a:ext cx="277368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Fashion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9569633" y="3603473"/>
            <a:ext cx="214339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/>
              <a:t>P</a:t>
            </a:r>
            <a:r>
              <a:rPr lang="it-IT" dirty="0" err="1" smtClean="0"/>
              <a:t>harma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438902" y="3566160"/>
            <a:ext cx="277368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 smtClean="0"/>
              <a:t>Cosmetics</a:t>
            </a:r>
            <a:endParaRPr lang="it-IT" dirty="0" smtClean="0"/>
          </a:p>
        </p:txBody>
      </p:sp>
      <p:sp>
        <p:nvSpPr>
          <p:cNvPr id="11" name="CasellaDiTesto 10"/>
          <p:cNvSpPr txBox="1"/>
          <p:nvPr/>
        </p:nvSpPr>
        <p:spPr>
          <a:xfrm>
            <a:off x="3396344" y="3566160"/>
            <a:ext cx="277368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Automotive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352257" y="4348145"/>
            <a:ext cx="277368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Car </a:t>
            </a:r>
            <a:r>
              <a:rPr lang="it-IT" dirty="0" err="1" smtClean="0"/>
              <a:t>interiors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65613" y="4348145"/>
            <a:ext cx="277368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 smtClean="0"/>
              <a:t>Grape</a:t>
            </a:r>
            <a:r>
              <a:rPr lang="it-IT" dirty="0" smtClean="0"/>
              <a:t> </a:t>
            </a:r>
            <a:r>
              <a:rPr lang="it-IT" dirty="0" err="1" smtClean="0"/>
              <a:t>Leather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6438901" y="4361207"/>
            <a:ext cx="277368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Anti-</a:t>
            </a:r>
            <a:r>
              <a:rPr lang="it-IT" dirty="0" err="1" smtClean="0"/>
              <a:t>wrinkle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9533168" y="4348145"/>
            <a:ext cx="244819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Anti-</a:t>
            </a:r>
            <a:r>
              <a:rPr lang="it-IT" dirty="0" err="1" smtClean="0"/>
              <a:t>ageing</a:t>
            </a:r>
            <a:r>
              <a:rPr lang="it-IT" dirty="0" smtClean="0"/>
              <a:t> </a:t>
            </a:r>
            <a:r>
              <a:rPr lang="it-IT" dirty="0" err="1" smtClean="0"/>
              <a:t>products</a:t>
            </a:r>
            <a:endParaRPr lang="it-IT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8234" y="4839789"/>
            <a:ext cx="1905000" cy="190500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9677" y="4944436"/>
            <a:ext cx="2304038" cy="1695706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4917" y="4944436"/>
            <a:ext cx="2139428" cy="1646272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34925" y="4944436"/>
            <a:ext cx="2646439" cy="1766887"/>
          </a:xfrm>
          <a:prstGeom prst="rect">
            <a:avLst/>
          </a:prstGeom>
        </p:spPr>
      </p:pic>
      <p:sp>
        <p:nvSpPr>
          <p:cNvPr id="21" name="CasellaDiTesto 20"/>
          <p:cNvSpPr txBox="1"/>
          <p:nvPr/>
        </p:nvSpPr>
        <p:spPr>
          <a:xfrm>
            <a:off x="3572430" y="1029748"/>
            <a:ext cx="385789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 smtClean="0"/>
              <a:t>Problem</a:t>
            </a:r>
            <a:r>
              <a:rPr lang="it-IT" dirty="0" smtClean="0"/>
              <a:t>: 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50973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TM10001114[[fn=Raccolta]]</Template>
  <TotalTime>32</TotalTime>
  <Words>77</Words>
  <Application>Microsoft Office PowerPoint</Application>
  <PresentationFormat>Custom</PresentationFormat>
  <Paragraphs>21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Gallery</vt:lpstr>
      <vt:lpstr>How to valorize organic waste Reusing, Reducing, Recycling</vt:lpstr>
      <vt:lpstr>Lab. activity</vt:lpstr>
      <vt:lpstr>Slide 3</vt:lpstr>
      <vt:lpstr>Didactical activity in the classroom</vt:lpstr>
      <vt:lpstr>Visual (mind) map (using keywords)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valorise organic waste</dc:title>
  <dc:creator>UTENTE</dc:creator>
  <cp:lastModifiedBy>Andrei</cp:lastModifiedBy>
  <cp:revision>6</cp:revision>
  <dcterms:created xsi:type="dcterms:W3CDTF">2021-10-30T07:46:39Z</dcterms:created>
  <dcterms:modified xsi:type="dcterms:W3CDTF">2024-06-13T03:22:32Z</dcterms:modified>
</cp:coreProperties>
</file>